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2" r:id="rId7"/>
    <p:sldId id="261" r:id="rId8"/>
    <p:sldId id="260" r:id="rId9"/>
    <p:sldId id="259" r:id="rId10"/>
    <p:sldId id="258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F72A-E016-4545-8423-FDBACCB19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521F9-F1EA-4D26-8A6B-EB29295B0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22527-3576-4FD9-974C-69A191A8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F929-D327-414C-B4DB-A4496BDACC6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ED756-367F-45CF-9B2C-4D25F1A3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35188-8040-4137-8722-47C5456A7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5D9F-D472-4182-996A-67936425E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73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2F16E-EB63-46CC-A82A-433A06DE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11D622-8C0F-4005-A760-3558FE645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2509-32E0-4184-9586-CEB48E87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F929-D327-414C-B4DB-A4496BDACC6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4DC3F-250F-45AF-97AF-D7B00743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27AF7-11EC-4655-B299-DDFF1A57B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5D9F-D472-4182-996A-67936425E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37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0D4DFA-AA76-434C-AD70-85DB47E7A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070C2-2B52-4ED2-A3F9-C2DCFDC14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2F149-A456-4447-9B20-ED827102E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F929-D327-414C-B4DB-A4496BDACC6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AB3C3-65C7-494F-9AC5-C41E1289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81B71-8145-4496-8FF2-7E0B47A7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5D9F-D472-4182-996A-67936425E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4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F305-DD10-4F06-BF8E-E6AE03A38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D60BC-2FF1-4DB4-A2A1-543D7C008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4238B-15FA-4ABB-9162-7CC3F94B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F929-D327-414C-B4DB-A4496BDACC6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AE1DB-7EE0-41B6-8DD6-37CDD574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CC0F1-3750-4D70-A506-DAF318638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5D9F-D472-4182-996A-67936425E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2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3F931-E758-4584-958C-6D1DD660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68AAE-AFDE-482E-8180-DC7974364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B059A-F626-49FB-BE77-25141147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F929-D327-414C-B4DB-A4496BDACC6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BE590-E07B-4DEA-B93C-0CF90D79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39C8C-117E-4D85-AF2A-10E8C4281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5D9F-D472-4182-996A-67936425E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9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36BA-A643-4D84-B451-3CBDEDF2D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32B8F-97CF-42FB-BDF0-89E841517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E4A70-35BC-41D0-9159-E4868B6DF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A88BA-88AA-4B08-98E3-99D37E1A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F929-D327-414C-B4DB-A4496BDACC6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3988E-C2A5-4FD9-B3CC-3BC6D221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84E06-6D12-4C6D-BAD0-BB35B510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5D9F-D472-4182-996A-67936425E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6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5D9E3-DE7C-4B5F-9216-EE64DD6F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08556-AFAC-45BD-B4E3-CF25C8920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4F6D5-2292-4D05-812E-6B20F4882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8131F3-2AE0-4DA1-B99D-97EB2D0DF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AE46B-DD50-4DDF-9CE6-D1E9FCCC9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B48F9-9BE6-4F22-B77F-5DC07A2FD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F929-D327-414C-B4DB-A4496BDACC6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AD3921-2E95-4764-97D6-7A18E88C5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803796-6C10-45DC-B17F-EA43EFA6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5D9F-D472-4182-996A-67936425E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56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EAFBB-92F4-42C0-ACD5-CF361EF4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DEFF9-808A-49ED-9943-7A8B1D34C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F929-D327-414C-B4DB-A4496BDACC6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F983FD-FF96-41B1-B1CB-6760C9B34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38F72-BAD4-44DD-8993-4F082041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5D9F-D472-4182-996A-67936425E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8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29383-F71C-45C5-A6F2-639B09FDF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F929-D327-414C-B4DB-A4496BDACC6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50EC07-C335-4FE0-9441-98913FE28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30069-AF98-4E3D-96E1-EBDA6E3D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5D9F-D472-4182-996A-67936425E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90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7E489-A52D-4CA7-B883-6EBDB5F43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1E8D1-5B91-46FD-A587-E9ED37063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87FC5-6E1B-450D-9288-481313B3C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8641C-C50F-4B9C-B627-C2A4216F6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F929-D327-414C-B4DB-A4496BDACC6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88D33-6530-45E0-9343-A9A2957DF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7451B-540D-4230-91CE-23E660B0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5D9F-D472-4182-996A-67936425E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69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99685-E56A-485F-850A-4B2ABA712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2B3D3-C464-44F3-BFDE-53BCF639A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FEF72-D6A1-495C-BD3B-DD1B91AC8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9067A-1301-49FE-8AE6-5BA0143C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F929-D327-414C-B4DB-A4496BDACC6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027BC-871F-4517-9621-F17C898D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C2650-1018-4CD0-A389-F1C136F2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5D9F-D472-4182-996A-67936425E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6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0C852-48D4-441A-9390-02A9A6313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A9971-93E0-44CD-8F15-415EFBEBD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7AC80-EE43-48BB-A32A-592654BEE1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1F929-D327-414C-B4DB-A4496BDACC6F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FD7B9-0654-4FB9-9429-0403BABEB5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C5FC3-B1C8-4872-9FB5-39419793B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85D9F-D472-4182-996A-67936425E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1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png"/><Relationship Id="rId4" Type="http://schemas.openxmlformats.org/officeDocument/2006/relationships/image" Target="../media/image1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g"/><Relationship Id="rId5" Type="http://schemas.openxmlformats.org/officeDocument/2006/relationships/image" Target="../media/image30.jp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jp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jpg"/><Relationship Id="rId4" Type="http://schemas.openxmlformats.org/officeDocument/2006/relationships/image" Target="../media/image3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27CB-67D5-4292-B1E6-9EACDA1BC5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17F9F-95FE-4035-AAB0-7F4D606C0E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4BE35F-0CEB-4278-B897-F998BAD15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7" y="720075"/>
            <a:ext cx="8630445" cy="54178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93B3C2-8F2B-45C7-AFB8-DE2262AC22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684" y="1344963"/>
            <a:ext cx="2770632" cy="342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20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C3FE-6347-4DA7-8419-57D53F8C0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50DBA8-4BD4-4121-AE74-71E07658E9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723524"/>
              </p:ext>
            </p:extLst>
          </p:nvPr>
        </p:nvGraphicFramePr>
        <p:xfrm>
          <a:off x="159025" y="145774"/>
          <a:ext cx="11582400" cy="65068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0800">
                  <a:extLst>
                    <a:ext uri="{9D8B030D-6E8A-4147-A177-3AD203B41FA5}">
                      <a16:colId xmlns:a16="http://schemas.microsoft.com/office/drawing/2014/main" val="2050083257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1425895382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1162630000"/>
                    </a:ext>
                  </a:extLst>
                </a:gridCol>
              </a:tblGrid>
              <a:tr h="65068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737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A277619-4183-47FC-97E8-B815A9A69254}"/>
              </a:ext>
            </a:extLst>
          </p:cNvPr>
          <p:cNvSpPr txBox="1"/>
          <p:nvPr/>
        </p:nvSpPr>
        <p:spPr>
          <a:xfrm>
            <a:off x="3253408" y="6123543"/>
            <a:ext cx="539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Week Beginning: 18</a:t>
            </a:r>
            <a:r>
              <a:rPr lang="en-GB" baseline="30000" dirty="0">
                <a:latin typeface="Comic Sans MS" panose="030F0702030302020204" pitchFamily="66" charset="0"/>
              </a:rPr>
              <a:t>th</a:t>
            </a:r>
            <a:r>
              <a:rPr lang="en-GB" dirty="0">
                <a:latin typeface="Comic Sans MS" panose="030F0702030302020204" pitchFamily="66" charset="0"/>
              </a:rPr>
              <a:t> September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6DF766-E9B1-4BD1-87E9-983957EAB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014" y="4974876"/>
            <a:ext cx="1466667" cy="13333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0841FC-9576-4728-B997-EBED81A39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1" y="816861"/>
            <a:ext cx="2242467" cy="39982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216F68A-7335-4823-8FB2-B8B962315F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416" y="4732450"/>
            <a:ext cx="1466667" cy="133333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F0C941-F280-4680-9355-96EFFA6A65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319" y="4901222"/>
            <a:ext cx="1466667" cy="13333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54F2F87-234E-403A-B1E7-4D4F865A1D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533" y="816861"/>
            <a:ext cx="3112008" cy="364540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07BBE89-7B1F-4E3B-8537-C249D5F468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893" y="1562893"/>
            <a:ext cx="3616663" cy="233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2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C3FE-6347-4DA7-8419-57D53F8C0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50DBA8-4BD4-4121-AE74-71E07658E9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79202"/>
              </p:ext>
            </p:extLst>
          </p:nvPr>
        </p:nvGraphicFramePr>
        <p:xfrm>
          <a:off x="159025" y="145774"/>
          <a:ext cx="11582400" cy="65068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0800">
                  <a:extLst>
                    <a:ext uri="{9D8B030D-6E8A-4147-A177-3AD203B41FA5}">
                      <a16:colId xmlns:a16="http://schemas.microsoft.com/office/drawing/2014/main" val="2050083257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1425895382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1162630000"/>
                    </a:ext>
                  </a:extLst>
                </a:gridCol>
              </a:tblGrid>
              <a:tr h="65068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737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A277619-4183-47FC-97E8-B815A9A69254}"/>
              </a:ext>
            </a:extLst>
          </p:cNvPr>
          <p:cNvSpPr txBox="1"/>
          <p:nvPr/>
        </p:nvSpPr>
        <p:spPr>
          <a:xfrm>
            <a:off x="3253408" y="6123543"/>
            <a:ext cx="539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Week Beginning: 25</a:t>
            </a:r>
            <a:r>
              <a:rPr lang="en-GB" baseline="30000" dirty="0">
                <a:latin typeface="Comic Sans MS" panose="030F0702030302020204" pitchFamily="66" charset="0"/>
              </a:rPr>
              <a:t>th</a:t>
            </a:r>
            <a:r>
              <a:rPr lang="en-GB" dirty="0">
                <a:latin typeface="Comic Sans MS" panose="030F0702030302020204" pitchFamily="66" charset="0"/>
              </a:rPr>
              <a:t> September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FC6985-8584-4B71-98AE-F2DC299B8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666" y="4572734"/>
            <a:ext cx="1466667" cy="13333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9ABA0A-7119-4B2E-BDC3-2C357DD63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900" y="4958311"/>
            <a:ext cx="1466667" cy="13333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8AD9B02-FDC8-41A9-94AB-7806F68936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670" y="1690688"/>
            <a:ext cx="3739355" cy="202025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C3067CA-F51C-4CB1-86AD-2030819E0A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591" y="807416"/>
            <a:ext cx="3398321" cy="309969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D7E1FB1-1163-4C8B-A9C1-E816FD9230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8" y="807416"/>
            <a:ext cx="2569464" cy="361188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9A2D3EC-A7C5-4987-938D-DC8DED5402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86" y="4974876"/>
            <a:ext cx="1466667" cy="1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65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C3FE-6347-4DA7-8419-57D53F8C0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50DBA8-4BD4-4121-AE74-71E07658E93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59025" y="145774"/>
          <a:ext cx="11582400" cy="65068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0800">
                  <a:extLst>
                    <a:ext uri="{9D8B030D-6E8A-4147-A177-3AD203B41FA5}">
                      <a16:colId xmlns:a16="http://schemas.microsoft.com/office/drawing/2014/main" val="2050083257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1425895382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1162630000"/>
                    </a:ext>
                  </a:extLst>
                </a:gridCol>
              </a:tblGrid>
              <a:tr h="65068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737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A277619-4183-47FC-97E8-B815A9A69254}"/>
              </a:ext>
            </a:extLst>
          </p:cNvPr>
          <p:cNvSpPr txBox="1"/>
          <p:nvPr/>
        </p:nvSpPr>
        <p:spPr>
          <a:xfrm>
            <a:off x="3253408" y="6123543"/>
            <a:ext cx="539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Week Beginning: 2</a:t>
            </a:r>
            <a:r>
              <a:rPr lang="en-GB" baseline="30000" dirty="0">
                <a:latin typeface="Comic Sans MS" panose="030F0702030302020204" pitchFamily="66" charset="0"/>
              </a:rPr>
              <a:t>nd</a:t>
            </a:r>
            <a:r>
              <a:rPr lang="en-GB" dirty="0">
                <a:latin typeface="Comic Sans MS" panose="030F0702030302020204" pitchFamily="66" charset="0"/>
              </a:rPr>
              <a:t> October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E391B0-EC88-4F61-8509-BD22C0DEF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996" y="4974876"/>
            <a:ext cx="1466667" cy="13333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0CA478-268C-448F-93A6-6E74995E1C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666" y="4630494"/>
            <a:ext cx="1466667" cy="13333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B8C34F4-A2FA-437E-A6E0-9BD06CF48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650" y="1305254"/>
            <a:ext cx="3688965" cy="25850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BDE141B-DE70-489A-9346-FBEDD369E2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900" y="4974875"/>
            <a:ext cx="1466667" cy="133333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DF4D964-051C-4155-AC20-0C775B8250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042" y="1000674"/>
            <a:ext cx="2706758" cy="349295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D300A5-12E3-4193-A000-13E24A9486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61" y="861247"/>
            <a:ext cx="2924546" cy="349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0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C3FE-6347-4DA7-8419-57D53F8C0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50DBA8-4BD4-4121-AE74-71E07658E9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756770"/>
              </p:ext>
            </p:extLst>
          </p:nvPr>
        </p:nvGraphicFramePr>
        <p:xfrm>
          <a:off x="159025" y="145774"/>
          <a:ext cx="11582400" cy="65068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0800">
                  <a:extLst>
                    <a:ext uri="{9D8B030D-6E8A-4147-A177-3AD203B41FA5}">
                      <a16:colId xmlns:a16="http://schemas.microsoft.com/office/drawing/2014/main" val="2050083257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1425895382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1162630000"/>
                    </a:ext>
                  </a:extLst>
                </a:gridCol>
              </a:tblGrid>
              <a:tr h="65068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737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A277619-4183-47FC-97E8-B815A9A69254}"/>
              </a:ext>
            </a:extLst>
          </p:cNvPr>
          <p:cNvSpPr txBox="1"/>
          <p:nvPr/>
        </p:nvSpPr>
        <p:spPr>
          <a:xfrm>
            <a:off x="3253408" y="6123543"/>
            <a:ext cx="539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Week Beginning: 9</a:t>
            </a:r>
            <a:r>
              <a:rPr lang="en-GB" baseline="30000" dirty="0">
                <a:latin typeface="Comic Sans MS" panose="030F0702030302020204" pitchFamily="66" charset="0"/>
              </a:rPr>
              <a:t>th</a:t>
            </a:r>
            <a:r>
              <a:rPr lang="en-GB" dirty="0">
                <a:latin typeface="Comic Sans MS" panose="030F0702030302020204" pitchFamily="66" charset="0"/>
              </a:rPr>
              <a:t> October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60B4A9-7F65-42BD-ADC3-125D8AFAF4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239" y="5159542"/>
            <a:ext cx="1466667" cy="13333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0D9870-C2D5-4A54-BF0C-23D074AEF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666" y="4630494"/>
            <a:ext cx="1466667" cy="13333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C3965F7-BCC1-49BA-BFE1-CB96ABCBBB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71" y="1378227"/>
            <a:ext cx="3711973" cy="291905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A7563E-F6FB-4388-BEDA-03AB2E7427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586" y="894173"/>
            <a:ext cx="3362634" cy="307737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C138796-6AA1-48DF-92C9-51228C92DC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901" y="780842"/>
            <a:ext cx="3291840" cy="33040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62CED08-4F8D-46D7-913B-D807E4766B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094" y="5006812"/>
            <a:ext cx="1466667" cy="1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4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C3FE-6347-4DA7-8419-57D53F8C0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50DBA8-4BD4-4121-AE74-71E07658E93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59025" y="145774"/>
          <a:ext cx="11582400" cy="65068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0800">
                  <a:extLst>
                    <a:ext uri="{9D8B030D-6E8A-4147-A177-3AD203B41FA5}">
                      <a16:colId xmlns:a16="http://schemas.microsoft.com/office/drawing/2014/main" val="2050083257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1425895382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1162630000"/>
                    </a:ext>
                  </a:extLst>
                </a:gridCol>
              </a:tblGrid>
              <a:tr h="65068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737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A277619-4183-47FC-97E8-B815A9A69254}"/>
              </a:ext>
            </a:extLst>
          </p:cNvPr>
          <p:cNvSpPr txBox="1"/>
          <p:nvPr/>
        </p:nvSpPr>
        <p:spPr>
          <a:xfrm>
            <a:off x="3253408" y="6123543"/>
            <a:ext cx="539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Week Beginning: 16</a:t>
            </a:r>
            <a:r>
              <a:rPr lang="en-GB" baseline="30000" dirty="0">
                <a:latin typeface="Comic Sans MS" panose="030F0702030302020204" pitchFamily="66" charset="0"/>
              </a:rPr>
              <a:t>th</a:t>
            </a:r>
            <a:r>
              <a:rPr lang="en-GB" dirty="0">
                <a:latin typeface="Comic Sans MS" panose="030F0702030302020204" pitchFamily="66" charset="0"/>
              </a:rPr>
              <a:t> October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8CED10-6DB3-4D11-B610-B98D2F27E3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01" y="4974876"/>
            <a:ext cx="1466667" cy="13333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EDF0E1-30F6-45DA-BE9A-8218027C24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666" y="4790210"/>
            <a:ext cx="1466667" cy="13333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852595-F70F-4E75-97F5-BFCEF69093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900" y="4974876"/>
            <a:ext cx="1466667" cy="133333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ED30A52-8214-4374-AE68-5089D9B158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24" y="1025661"/>
            <a:ext cx="2886456" cy="346557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66164FE-7D8B-4057-BE79-E81416537A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315" y="1191524"/>
            <a:ext cx="2943502" cy="32293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EC1C0ED-920E-4097-83BB-AAF43FD5CC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833" y="1380266"/>
            <a:ext cx="3533639" cy="259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21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C3FE-6347-4DA7-8419-57D53F8C0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50DBA8-4BD4-4121-AE74-71E07658E93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59025" y="145774"/>
          <a:ext cx="11582400" cy="65068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0800">
                  <a:extLst>
                    <a:ext uri="{9D8B030D-6E8A-4147-A177-3AD203B41FA5}">
                      <a16:colId xmlns:a16="http://schemas.microsoft.com/office/drawing/2014/main" val="2050083257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1425895382"/>
                    </a:ext>
                  </a:extLst>
                </a:gridCol>
                <a:gridCol w="3860800">
                  <a:extLst>
                    <a:ext uri="{9D8B030D-6E8A-4147-A177-3AD203B41FA5}">
                      <a16:colId xmlns:a16="http://schemas.microsoft.com/office/drawing/2014/main" val="1162630000"/>
                    </a:ext>
                  </a:extLst>
                </a:gridCol>
              </a:tblGrid>
              <a:tr h="65068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737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A277619-4183-47FC-97E8-B815A9A69254}"/>
              </a:ext>
            </a:extLst>
          </p:cNvPr>
          <p:cNvSpPr txBox="1"/>
          <p:nvPr/>
        </p:nvSpPr>
        <p:spPr>
          <a:xfrm>
            <a:off x="3253408" y="6123543"/>
            <a:ext cx="539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Week </a:t>
            </a:r>
            <a:r>
              <a:rPr lang="en-GB">
                <a:latin typeface="Comic Sans MS" panose="030F0702030302020204" pitchFamily="66" charset="0"/>
              </a:rPr>
              <a:t>Beginning:  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C15762-CE0B-48CE-A0FA-05093EEBD9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75" y="4974876"/>
            <a:ext cx="1466667" cy="13333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2A42435-E08B-4E41-A1DC-5912CBEA0C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666" y="4732450"/>
            <a:ext cx="1466667" cy="13333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54B8-9D95-4C54-92CE-42EC1AFF39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869" y="509671"/>
            <a:ext cx="2802259" cy="399812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F4C63B1-268A-465C-BC8C-63900796A0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25" y="1973099"/>
            <a:ext cx="3514780" cy="133333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3B67335-1206-466C-805D-6B22D671B7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857" y="4974876"/>
            <a:ext cx="1466667" cy="13333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47FC9BB-9D13-4D99-AC5C-670C7EF171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175" y="1597830"/>
            <a:ext cx="3474683" cy="248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3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264C2F3EC5C409B99591C0091FAB1" ma:contentTypeVersion="16" ma:contentTypeDescription="Create a new document." ma:contentTypeScope="" ma:versionID="120cd752ae8b777029075258efed7b34">
  <xsd:schema xmlns:xsd="http://www.w3.org/2001/XMLSchema" xmlns:xs="http://www.w3.org/2001/XMLSchema" xmlns:p="http://schemas.microsoft.com/office/2006/metadata/properties" xmlns:ns3="1c141696-01a1-413a-95d0-c01282da2e99" xmlns:ns4="3e1bf36f-ff21-4c7e-b749-4e2493b5d342" targetNamespace="http://schemas.microsoft.com/office/2006/metadata/properties" ma:root="true" ma:fieldsID="0bab27b3abc3b6b9be21c94d6258acc0" ns3:_="" ns4:_="">
    <xsd:import namespace="1c141696-01a1-413a-95d0-c01282da2e99"/>
    <xsd:import namespace="3e1bf36f-ff21-4c7e-b749-4e2493b5d34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LengthInSeconds" minOccurs="0"/>
                <xsd:element ref="ns4:MediaServiceLocation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141696-01a1-413a-95d0-c01282da2e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1bf36f-ff21-4c7e-b749-4e2493b5d3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e1bf36f-ff21-4c7e-b749-4e2493b5d342" xsi:nil="true"/>
  </documentManagement>
</p:properties>
</file>

<file path=customXml/itemProps1.xml><?xml version="1.0" encoding="utf-8"?>
<ds:datastoreItem xmlns:ds="http://schemas.openxmlformats.org/officeDocument/2006/customXml" ds:itemID="{C5CE4BE5-F662-45C3-99A5-13881BD2C6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DD3CE0-64DC-429D-A32F-99F003C17A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141696-01a1-413a-95d0-c01282da2e99"/>
    <ds:schemaRef ds:uri="3e1bf36f-ff21-4c7e-b749-4e2493b5d3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25A325-20B3-4027-9424-E3DD1AAC26E2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3e1bf36f-ff21-4c7e-b749-4e2493b5d342"/>
    <ds:schemaRef ds:uri="http://www.w3.org/XML/1998/namespace"/>
    <ds:schemaRef ds:uri="1c141696-01a1-413a-95d0-c01282da2e99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28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ORPWOOD</dc:creator>
  <cp:lastModifiedBy>Chloe Bartlett</cp:lastModifiedBy>
  <cp:revision>11</cp:revision>
  <cp:lastPrinted>2023-09-12T13:56:40Z</cp:lastPrinted>
  <dcterms:created xsi:type="dcterms:W3CDTF">2022-10-12T19:43:22Z</dcterms:created>
  <dcterms:modified xsi:type="dcterms:W3CDTF">2023-09-20T11:35:15Z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0x010100D7F264C2F3EC5C409B99591C0091FAB1</vt:lpwstr>
  </property>
</Properties>
</file>